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na Osman Ali Mubarak" userId="1d8a2527a367f230" providerId="LiveId" clId="{4C79B111-4570-4B32-A82C-EB7932F23098}"/>
    <pc:docChg chg="undo custSel modSld">
      <pc:chgData name="Amna Osman Ali Mubarak" userId="1d8a2527a367f230" providerId="LiveId" clId="{4C79B111-4570-4B32-A82C-EB7932F23098}" dt="2024-08-08T16:16:35.020" v="5" actId="1076"/>
      <pc:docMkLst>
        <pc:docMk/>
      </pc:docMkLst>
      <pc:sldChg chg="addSp delSp modSp mod">
        <pc:chgData name="Amna Osman Ali Mubarak" userId="1d8a2527a367f230" providerId="LiveId" clId="{4C79B111-4570-4B32-A82C-EB7932F23098}" dt="2024-08-08T16:16:28.914" v="3" actId="1076"/>
        <pc:sldMkLst>
          <pc:docMk/>
          <pc:sldMk cId="1692694322" sldId="256"/>
        </pc:sldMkLst>
        <pc:picChg chg="del">
          <ac:chgData name="Amna Osman Ali Mubarak" userId="1d8a2527a367f230" providerId="LiveId" clId="{4C79B111-4570-4B32-A82C-EB7932F23098}" dt="2024-08-08T16:16:26.035" v="2" actId="478"/>
          <ac:picMkLst>
            <pc:docMk/>
            <pc:sldMk cId="1692694322" sldId="256"/>
            <ac:picMk id="9" creationId="{015E1A38-6743-C2FE-F895-4B0F1EB626B0}"/>
          </ac:picMkLst>
        </pc:picChg>
        <pc:picChg chg="add del mod">
          <ac:chgData name="Amna Osman Ali Mubarak" userId="1d8a2527a367f230" providerId="LiveId" clId="{4C79B111-4570-4B32-A82C-EB7932F23098}" dt="2024-08-08T16:16:28.914" v="3" actId="1076"/>
          <ac:picMkLst>
            <pc:docMk/>
            <pc:sldMk cId="1692694322" sldId="256"/>
            <ac:picMk id="10" creationId="{9F2FF91B-9372-1E50-D2F3-04D4932231AC}"/>
          </ac:picMkLst>
        </pc:picChg>
      </pc:sldChg>
      <pc:sldChg chg="delSp modSp mod">
        <pc:chgData name="Amna Osman Ali Mubarak" userId="1d8a2527a367f230" providerId="LiveId" clId="{4C79B111-4570-4B32-A82C-EB7932F23098}" dt="2024-08-08T16:16:35.020" v="5" actId="1076"/>
        <pc:sldMkLst>
          <pc:docMk/>
          <pc:sldMk cId="1130936373" sldId="257"/>
        </pc:sldMkLst>
        <pc:picChg chg="del">
          <ac:chgData name="Amna Osman Ali Mubarak" userId="1d8a2527a367f230" providerId="LiveId" clId="{4C79B111-4570-4B32-A82C-EB7932F23098}" dt="2024-08-08T16:16:32.694" v="4" actId="478"/>
          <ac:picMkLst>
            <pc:docMk/>
            <pc:sldMk cId="1130936373" sldId="257"/>
            <ac:picMk id="7" creationId="{B42B6AE7-4F38-D192-A297-EB44D8AC96C3}"/>
          </ac:picMkLst>
        </pc:picChg>
        <pc:picChg chg="mod">
          <ac:chgData name="Amna Osman Ali Mubarak" userId="1d8a2527a367f230" providerId="LiveId" clId="{4C79B111-4570-4B32-A82C-EB7932F23098}" dt="2024-08-08T16:16:35.020" v="5" actId="1076"/>
          <ac:picMkLst>
            <pc:docMk/>
            <pc:sldMk cId="1130936373" sldId="257"/>
            <ac:picMk id="12" creationId="{259A551E-A02A-A3ED-2F92-499EFE97234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21B8D-3004-A3F6-4F56-9328D77B2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39761E-0E9F-5002-24E2-C5D1E68C6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4FDD2-5D85-E63C-3397-8A370C11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199AF-97E3-C7CB-D3D3-53772838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1062D-8C11-0320-13BD-44586038A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4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1425E-22A1-1844-90B3-B3676E984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57182-8BD6-9B59-BB8C-ACCBB8022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FDF15-41EC-2B91-AC77-7C11B324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C449C-6511-37BB-7840-90769175B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CB23D-17CC-9FC1-980B-5820A79AE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43077F-4433-86C2-91E2-030D555375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C2CCD1-B6FF-CFB3-72EA-5FF89E1C2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7CB61-AFAF-12D9-27CC-FED8E8C33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34C3B-86DF-EFE5-4D5F-7072CE0EC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6A426-A1CA-C92D-8767-52F2963F9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2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682D1-D1B1-3A05-E860-016E1520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AC3D6-E53F-F55F-27A1-CC5B5B181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44F97-894A-1FC8-04CB-3A93E1EF0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3A3A6-15C6-835F-B7F7-F94405816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76F82-97C0-D43A-D176-587D298F3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3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6B503-8045-AEF0-3DCC-E283D5A31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296C8-6EF5-21A2-F02F-6F9EDA708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5BB64-8DAC-4E07-9FA8-752169BD5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F2981-E81A-7D33-FA01-2BF1AD5A1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86B14-154E-6752-BBDE-A47A4664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1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EA3A3-9FFE-FD17-5BB2-3603429A9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0E50A-6399-A5FB-24F4-46C47F6065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585682-61D2-F46E-41F6-664AB8CB8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A8640-8628-C015-2555-5AE51C1CE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C48D1-11EE-FF85-1779-04F577A8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AFAA5-1729-60FD-1AF0-1200857CA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0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F6D11-8FB7-9804-8060-AD9BDB399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A5978-18E8-0C06-13D2-994421F08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D0E47-2D0D-7EB5-D8E5-C188F2084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7F993-F84C-9B72-DEE2-3D2A688D0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37DD73-4D12-0CCF-CAE2-09E4723E93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BE0A9F-4EE3-D2D6-E262-51F81EACA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F494E-FA23-1B18-3BFF-FA59B638A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6E1054-74FD-1076-0621-FFCF314E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3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F33F8-EED5-406A-596A-3C925CF89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1636FF-71B9-E9C8-284D-423515C65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6242BD-8327-F366-ADC1-0316C0253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27ED4-6709-CEEC-FC36-EBB03F94C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3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BCE7C-72B7-C3A0-D040-379DAA2FD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4EF03-E155-E38B-417F-3169C4D97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5B86E-7485-321E-C743-26D9D4053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8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A8DE0-3594-724F-EECE-E3D1A2685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C2F27-CA5C-3354-B3A8-2E79F685B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A6D02-06D2-75F1-2140-928ED3441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DA9AB-2CCB-363E-5FDE-D1D0D60B0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0267CC-C164-08E0-2DAE-35FE4C9B6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771BB-BE05-051A-FC5A-F3702D37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5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AB4C1-B0FC-96F1-A288-3B706F1EC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D4A7B5-FF0B-B8BE-8950-AD3E61C49A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6D11E-A1EC-88ED-77B4-8D1BFAFEB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CE10E-F704-08C5-CFA3-ABED421A0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5FB3E-C63B-9ED5-DF6E-68602539E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8CAA8-10FF-E9B5-D3DD-E2C2989B5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4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F511CB-53CA-3C3A-2C73-1C8440A42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7C215-3C7C-CA51-FA20-6FB21CAA4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95065-D8B3-4DB5-922B-3093D24D11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B58F17-DEF2-4BF1-BE09-E862CAB1086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656B9-5170-A288-D83D-EB4D940EF3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F50F0-A758-5D66-DA6A-1E10A093AD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CC4C76-09FB-48BE-88A3-983C3A62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1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89842CC-75EB-B100-A246-208102F49B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5178" y="1557495"/>
            <a:ext cx="7812255" cy="5042223"/>
          </a:xfrm>
          <a:prstGeom prst="rect">
            <a:avLst/>
          </a:prstGeom>
        </p:spPr>
      </p:pic>
      <p:pic>
        <p:nvPicPr>
          <p:cNvPr id="7" name="Picture 6" descr="A black background with green text&#10;&#10;Description automatically generated">
            <a:extLst>
              <a:ext uri="{FF2B5EF4-FFF2-40B4-BE49-F238E27FC236}">
                <a16:creationId xmlns:a16="http://schemas.microsoft.com/office/drawing/2014/main" id="{ED379A21-4EE1-7B0E-7337-622F8BFBC52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666" y="3200801"/>
            <a:ext cx="965441" cy="31338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F2FF91B-9372-1E50-D2F3-04D4932231A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5021" y="2939399"/>
            <a:ext cx="2026877" cy="80955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74CC985-E6EE-1F2C-36D2-03D287E5669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76437" y="3174163"/>
            <a:ext cx="851324" cy="34002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3A59A16-1D32-63EB-8695-75A13631B10C}"/>
              </a:ext>
            </a:extLst>
          </p:cNvPr>
          <p:cNvSpPr/>
          <p:nvPr/>
        </p:nvSpPr>
        <p:spPr>
          <a:xfrm>
            <a:off x="0" y="258282"/>
            <a:ext cx="417643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Vest, logo with IMC and KSR logos</a:t>
            </a:r>
          </a:p>
        </p:txBody>
      </p:sp>
    </p:spTree>
    <p:extLst>
      <p:ext uri="{BB962C8B-B14F-4D97-AF65-F5344CB8AC3E}">
        <p14:creationId xmlns:p14="http://schemas.microsoft.com/office/powerpoint/2010/main" val="169269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ront and back views of a polo shirt&#10;&#10;Description automatically generated">
            <a:extLst>
              <a:ext uri="{FF2B5EF4-FFF2-40B4-BE49-F238E27FC236}">
                <a16:creationId xmlns:a16="http://schemas.microsoft.com/office/drawing/2014/main" id="{6D5397F7-011B-30F2-3C67-8895ACD595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56"/>
          <a:stretch/>
        </p:blipFill>
        <p:spPr>
          <a:xfrm>
            <a:off x="4648546" y="2075441"/>
            <a:ext cx="7543454" cy="4782559"/>
          </a:xfrm>
          <a:prstGeom prst="rect">
            <a:avLst/>
          </a:prstGeom>
        </p:spPr>
      </p:pic>
      <p:pic>
        <p:nvPicPr>
          <p:cNvPr id="5" name="Picture 4" descr="A black background with green text&#10;&#10;Description automatically generated">
            <a:extLst>
              <a:ext uri="{FF2B5EF4-FFF2-40B4-BE49-F238E27FC236}">
                <a16:creationId xmlns:a16="http://schemas.microsoft.com/office/drawing/2014/main" id="{7749C540-70DA-EC3A-4761-C1D57EB8551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651" y="3204053"/>
            <a:ext cx="952582" cy="309215"/>
          </a:xfrm>
          <a:prstGeom prst="rect">
            <a:avLst/>
          </a:prstGeom>
        </p:spPr>
      </p:pic>
      <p:pic>
        <p:nvPicPr>
          <p:cNvPr id="11" name="Picture 10" descr="A blue and white text on a black background&#10;&#10;Description automatically generated">
            <a:extLst>
              <a:ext uri="{FF2B5EF4-FFF2-40B4-BE49-F238E27FC236}">
                <a16:creationId xmlns:a16="http://schemas.microsoft.com/office/drawing/2014/main" id="{FE4F77A3-694F-6EC4-A666-57383AFDC2C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870" y="3175783"/>
            <a:ext cx="915737" cy="36575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59A551E-A02A-A3ED-2F92-499EFE9723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81867" y="3154190"/>
            <a:ext cx="1806972" cy="71815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7014DD5-8D9A-AFE7-A58C-894525063207}"/>
              </a:ext>
            </a:extLst>
          </p:cNvPr>
          <p:cNvSpPr/>
          <p:nvPr/>
        </p:nvSpPr>
        <p:spPr>
          <a:xfrm>
            <a:off x="0" y="401484"/>
            <a:ext cx="599150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Collar neck T-shirts, unisex, Short sleeved IMC and KSR fine printed logos, white. 100% cotton.</a:t>
            </a:r>
          </a:p>
        </p:txBody>
      </p:sp>
    </p:spTree>
    <p:extLst>
      <p:ext uri="{BB962C8B-B14F-4D97-AF65-F5344CB8AC3E}">
        <p14:creationId xmlns:p14="http://schemas.microsoft.com/office/powerpoint/2010/main" val="1130936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front and back view of a baseball cap&#10;&#10;Description automatically generated">
            <a:extLst>
              <a:ext uri="{FF2B5EF4-FFF2-40B4-BE49-F238E27FC236}">
                <a16:creationId xmlns:a16="http://schemas.microsoft.com/office/drawing/2014/main" id="{92B2E8A0-3F8C-1E28-B98D-BB40674E1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264" y="582692"/>
            <a:ext cx="7621736" cy="6046578"/>
          </a:xfrm>
          <a:prstGeom prst="rect">
            <a:avLst/>
          </a:prstGeom>
        </p:spPr>
      </p:pic>
      <p:pic>
        <p:nvPicPr>
          <p:cNvPr id="9" name="Picture 8" descr="A blue and white text on a black background&#10;&#10;Description automatically generated">
            <a:extLst>
              <a:ext uri="{FF2B5EF4-FFF2-40B4-BE49-F238E27FC236}">
                <a16:creationId xmlns:a16="http://schemas.microsoft.com/office/drawing/2014/main" id="{D5804304-0AF6-2956-CD6E-82AC0E67979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664" y="1480333"/>
            <a:ext cx="735651" cy="293826"/>
          </a:xfrm>
          <a:prstGeom prst="rect">
            <a:avLst/>
          </a:prstGeom>
        </p:spPr>
      </p:pic>
      <p:pic>
        <p:nvPicPr>
          <p:cNvPr id="13" name="Picture 12" descr="A black background with green text&#10;&#10;Description automatically generated">
            <a:extLst>
              <a:ext uri="{FF2B5EF4-FFF2-40B4-BE49-F238E27FC236}">
                <a16:creationId xmlns:a16="http://schemas.microsoft.com/office/drawing/2014/main" id="{BAE315C4-0CFA-3541-1C0A-004AB1C8E29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163" y="1480333"/>
            <a:ext cx="735651" cy="29382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8080827-F5B7-F53F-8EB1-13329B2D21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4556" y="4197084"/>
            <a:ext cx="1035613" cy="414245"/>
          </a:xfrm>
          <a:prstGeom prst="rect">
            <a:avLst/>
          </a:prstGeom>
          <a:scene3d>
            <a:camera prst="isometricOffAxis2Left"/>
            <a:lightRig rig="threePt" dir="t"/>
          </a:scene3d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3744B3F-0EE7-5C63-F46E-3393A44C118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8" t="-7671" b="-1"/>
          <a:stretch/>
        </p:blipFill>
        <p:spPr>
          <a:xfrm>
            <a:off x="9572571" y="4081175"/>
            <a:ext cx="528943" cy="414245"/>
          </a:xfrm>
          <a:prstGeom prst="rect">
            <a:avLst/>
          </a:prstGeom>
          <a:scene3d>
            <a:camera prst="isometricOffAxis2Left"/>
            <a:lightRig rig="threePt" dir="t"/>
          </a:scene3d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F6FF06A-19C6-8FA8-2064-DD69CA5140A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8140" t="-11738" b="1"/>
          <a:stretch/>
        </p:blipFill>
        <p:spPr>
          <a:xfrm>
            <a:off x="5953693" y="4022536"/>
            <a:ext cx="735651" cy="531524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8B26A75-A1ED-D600-6734-E6D832A5FFD5}"/>
              </a:ext>
            </a:extLst>
          </p:cNvPr>
          <p:cNvSpPr/>
          <p:nvPr/>
        </p:nvSpPr>
        <p:spPr>
          <a:xfrm>
            <a:off x="0" y="1627246"/>
            <a:ext cx="5311623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Baseball Caps, pantone gold and green colors, with KSR logo fine printed on rigid front panel with adjustable back tab.</a:t>
            </a:r>
          </a:p>
        </p:txBody>
      </p:sp>
    </p:spTree>
    <p:extLst>
      <p:ext uri="{BB962C8B-B14F-4D97-AF65-F5344CB8AC3E}">
        <p14:creationId xmlns:p14="http://schemas.microsoft.com/office/powerpoint/2010/main" val="420252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ottle with a carabiner&#10;&#10;Description automatically generated">
            <a:extLst>
              <a:ext uri="{FF2B5EF4-FFF2-40B4-BE49-F238E27FC236}">
                <a16:creationId xmlns:a16="http://schemas.microsoft.com/office/drawing/2014/main" id="{D8285BA1-1C2E-F65F-2BE6-7CD48517E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29410"/>
            <a:ext cx="5143500" cy="6858000"/>
          </a:xfrm>
          <a:prstGeom prst="rect">
            <a:avLst/>
          </a:prstGeom>
        </p:spPr>
      </p:pic>
      <p:pic>
        <p:nvPicPr>
          <p:cNvPr id="5" name="Picture 4" descr="A blue and white text on a black background&#10;&#10;Description automatically generated">
            <a:extLst>
              <a:ext uri="{FF2B5EF4-FFF2-40B4-BE49-F238E27FC236}">
                <a16:creationId xmlns:a16="http://schemas.microsoft.com/office/drawing/2014/main" id="{2CD3FEF9-C57C-F8B9-FFD5-40B6AE11E2F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968" y="3766897"/>
            <a:ext cx="1523394" cy="608458"/>
          </a:xfrm>
          <a:prstGeom prst="rect">
            <a:avLst/>
          </a:prstGeom>
        </p:spPr>
      </p:pic>
      <p:pic>
        <p:nvPicPr>
          <p:cNvPr id="7" name="Picture 6" descr="A black background with green text&#10;&#10;Description automatically generated">
            <a:extLst>
              <a:ext uri="{FF2B5EF4-FFF2-40B4-BE49-F238E27FC236}">
                <a16:creationId xmlns:a16="http://schemas.microsoft.com/office/drawing/2014/main" id="{5E3658F1-518E-057C-A469-5F3B4281F2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302" y="3091103"/>
            <a:ext cx="1540725" cy="5001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FD69603-D868-689B-9E0E-8AA4BB15DDFF}"/>
              </a:ext>
            </a:extLst>
          </p:cNvPr>
          <p:cNvSpPr/>
          <p:nvPr/>
        </p:nvSpPr>
        <p:spPr>
          <a:xfrm>
            <a:off x="598524" y="780754"/>
            <a:ext cx="4052134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Water Bottle | Metallic, stainless steel, with straw, leakproof. With IMC and KSR logos printed on each side. 1 Liter</a:t>
            </a:r>
          </a:p>
        </p:txBody>
      </p:sp>
    </p:spTree>
    <p:extLst>
      <p:ext uri="{BB962C8B-B14F-4D97-AF65-F5344CB8AC3E}">
        <p14:creationId xmlns:p14="http://schemas.microsoft.com/office/powerpoint/2010/main" val="106696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3872A8-F1FE-AAD3-F905-BA2432036053}"/>
              </a:ext>
            </a:extLst>
          </p:cNvPr>
          <p:cNvSpPr txBox="1"/>
          <p:nvPr/>
        </p:nvSpPr>
        <p:spPr>
          <a:xfrm rot="5400000">
            <a:off x="9661958" y="3688168"/>
            <a:ext cx="16097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Height 30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9034FB-F6DD-B137-507D-B1BCB5001916}"/>
              </a:ext>
            </a:extLst>
          </p:cNvPr>
          <p:cNvSpPr txBox="1"/>
          <p:nvPr/>
        </p:nvSpPr>
        <p:spPr>
          <a:xfrm>
            <a:off x="8608481" y="5116330"/>
            <a:ext cx="18583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30cm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8166F0-330F-68D9-1CA3-3A24056E272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05755" y="2513134"/>
            <a:ext cx="2076400" cy="21645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2F20A9-72DA-5861-E431-9876F5F3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9642" y="3244891"/>
            <a:ext cx="1206358" cy="125588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1C4B206-BAC1-FD55-207F-B5FD52247AAF}"/>
              </a:ext>
            </a:extLst>
          </p:cNvPr>
          <p:cNvSpPr txBox="1"/>
          <p:nvPr/>
        </p:nvSpPr>
        <p:spPr>
          <a:xfrm rot="5400000">
            <a:off x="5445026" y="3906004"/>
            <a:ext cx="16097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Height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CM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E7E1B4-B8C7-D6D8-CB76-C587608170A0}"/>
              </a:ext>
            </a:extLst>
          </p:cNvPr>
          <p:cNvSpPr txBox="1"/>
          <p:nvPr/>
        </p:nvSpPr>
        <p:spPr>
          <a:xfrm>
            <a:off x="4889642" y="5116330"/>
            <a:ext cx="18583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15 cm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92E2DC-8B63-D656-BC14-2316484D520C}"/>
              </a:ext>
            </a:extLst>
          </p:cNvPr>
          <p:cNvSpPr/>
          <p:nvPr/>
        </p:nvSpPr>
        <p:spPr>
          <a:xfrm>
            <a:off x="368520" y="564984"/>
            <a:ext cx="6035257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Stickers 15*15 cm, 30*30 cm Green/Gold Pantone KSR logo with the wording "Towards An Unrestricted Humanity"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2F087F4-6625-4FB2-8F4C-A2AA69D82D5C}"/>
              </a:ext>
            </a:extLst>
          </p:cNvPr>
          <p:cNvSpPr/>
          <p:nvPr/>
        </p:nvSpPr>
        <p:spPr>
          <a:xfrm>
            <a:off x="8080048" y="4654665"/>
            <a:ext cx="232781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Funded </a:t>
            </a:r>
            <a:r>
              <a:rPr lang="en-US" sz="1200" b="0" cap="none" spc="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by King Salman Humanitarian Aid and Relief Centre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D7E836-2C05-4FAD-D6F4-0AF5B6992ABC}"/>
              </a:ext>
            </a:extLst>
          </p:cNvPr>
          <p:cNvSpPr/>
          <p:nvPr/>
        </p:nvSpPr>
        <p:spPr>
          <a:xfrm>
            <a:off x="4524224" y="4543249"/>
            <a:ext cx="1937194" cy="5770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5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Funded </a:t>
            </a:r>
            <a:r>
              <a:rPr lang="en-US" sz="1050" b="0" cap="none" spc="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by King Salman Humanitarian Aid and Relief Centre</a:t>
            </a:r>
          </a:p>
        </p:txBody>
      </p:sp>
    </p:spTree>
    <p:extLst>
      <p:ext uri="{BB962C8B-B14F-4D97-AF65-F5344CB8AC3E}">
        <p14:creationId xmlns:p14="http://schemas.microsoft.com/office/powerpoint/2010/main" val="866001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137F5F950D13418B93DA1DE1114A6F" ma:contentTypeVersion="21" ma:contentTypeDescription="Create a new document." ma:contentTypeScope="" ma:versionID="daa3bc91c69a7a6625dbcb50c545fb04">
  <xsd:schema xmlns:xsd="http://www.w3.org/2001/XMLSchema" xmlns:xs="http://www.w3.org/2001/XMLSchema" xmlns:p="http://schemas.microsoft.com/office/2006/metadata/properties" xmlns:ns1="http://schemas.microsoft.com/sharepoint/v3" xmlns:ns2="8ffec992-8f84-4919-97d0-68b3b27eb074" xmlns:ns3="898bf4a8-92ac-4f2a-8b84-3821c8b69333" targetNamespace="http://schemas.microsoft.com/office/2006/metadata/properties" ma:root="true" ma:fieldsID="fc6c5844447d05571fec8576bafed6fe" ns1:_="" ns2:_="" ns3:_="">
    <xsd:import namespace="http://schemas.microsoft.com/sharepoint/v3"/>
    <xsd:import namespace="8ffec992-8f84-4919-97d0-68b3b27eb074"/>
    <xsd:import namespace="898bf4a8-92ac-4f2a-8b84-3821c8b69333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ec992-8f84-4919-97d0-68b3b27eb074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df0d613-5c73-401d-946e-95676e792a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bf4a8-92ac-4f2a-8b84-3821c8b69333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2f83413c-8618-4f85-9efb-c74c8afac7d8}" ma:internalName="TaxCatchAll" ma:showField="CatchAllData" ma:web="898bf4a8-92ac-4f2a-8b84-3821c8b693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898bf4a8-92ac-4f2a-8b84-3821c8b69333" xsi:nil="true"/>
    <lcf76f155ced4ddcb4097134ff3c332f xmlns="8ffec992-8f84-4919-97d0-68b3b27eb074">
      <Terms xmlns="http://schemas.microsoft.com/office/infopath/2007/PartnerControls"/>
    </lcf76f155ced4ddcb4097134ff3c332f>
    <Description0 xmlns="8ffec992-8f84-4919-97d0-68b3b27eb074" xsi:nil="true"/>
  </documentManagement>
</p:properties>
</file>

<file path=customXml/itemProps1.xml><?xml version="1.0" encoding="utf-8"?>
<ds:datastoreItem xmlns:ds="http://schemas.openxmlformats.org/officeDocument/2006/customXml" ds:itemID="{570BDD50-BC46-4BF1-A473-39E132CA1D48}"/>
</file>

<file path=customXml/itemProps2.xml><?xml version="1.0" encoding="utf-8"?>
<ds:datastoreItem xmlns:ds="http://schemas.openxmlformats.org/officeDocument/2006/customXml" ds:itemID="{2350A1C8-6D3E-477F-80D9-F1752840C1F3}"/>
</file>

<file path=customXml/itemProps3.xml><?xml version="1.0" encoding="utf-8"?>
<ds:datastoreItem xmlns:ds="http://schemas.openxmlformats.org/officeDocument/2006/customXml" ds:itemID="{B5492FE6-F81C-4B1C-9E88-EBAE58BB79C0}"/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126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Mussab Salah Aldin Abdulrahman</dc:creator>
  <cp:lastModifiedBy>Amna Osman Ali Mubarak</cp:lastModifiedBy>
  <cp:revision>3</cp:revision>
  <dcterms:created xsi:type="dcterms:W3CDTF">2024-07-16T08:47:28Z</dcterms:created>
  <dcterms:modified xsi:type="dcterms:W3CDTF">2024-08-08T16:16:42Z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0x0101008F137F5F950D13418B93DA1DE1114A6F</vt:lpwstr>
  </property>
</Properties>
</file>